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e Vietnam" panose="020B0604020202020204" charset="0"/>
      <p:regular r:id="rId12"/>
    </p:embeddedFont>
    <p:embeddedFont>
      <p:font typeface="Be Vietnam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pace Mono" panose="020B0604020202020204" charset="0"/>
      <p:regular r:id="rId18"/>
    </p:embeddedFont>
    <p:embeddedFont>
      <p:font typeface="Space Mono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915041" y="1616010"/>
            <a:ext cx="3951704" cy="1200762"/>
            <a:chOff x="0" y="0"/>
            <a:chExt cx="4321090" cy="1313003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4257590" cy="1249503"/>
            </a:xfrm>
            <a:custGeom>
              <a:avLst/>
              <a:gdLst/>
              <a:ahLst/>
              <a:cxnLst/>
              <a:rect l="l" t="t" r="r" b="b"/>
              <a:pathLst>
                <a:path w="4257590" h="1249503">
                  <a:moveTo>
                    <a:pt x="4164880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63610" y="0"/>
                  </a:lnTo>
                  <a:cubicBezTo>
                    <a:pt x="4214410" y="0"/>
                    <a:pt x="4256320" y="41910"/>
                    <a:pt x="4256320" y="92710"/>
                  </a:cubicBezTo>
                  <a:lnTo>
                    <a:pt x="4256320" y="1155523"/>
                  </a:lnTo>
                  <a:cubicBezTo>
                    <a:pt x="4257590" y="1207593"/>
                    <a:pt x="4215680" y="1249503"/>
                    <a:pt x="4164880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321091" cy="1313003"/>
            </a:xfrm>
            <a:custGeom>
              <a:avLst/>
              <a:gdLst/>
              <a:ahLst/>
              <a:cxnLst/>
              <a:rect l="l" t="t" r="r" b="b"/>
              <a:pathLst>
                <a:path w="4321091" h="1313003">
                  <a:moveTo>
                    <a:pt x="4196630" y="59690"/>
                  </a:moveTo>
                  <a:cubicBezTo>
                    <a:pt x="4232190" y="59690"/>
                    <a:pt x="4261400" y="88900"/>
                    <a:pt x="4261400" y="124460"/>
                  </a:cubicBezTo>
                  <a:lnTo>
                    <a:pt x="4261400" y="1188543"/>
                  </a:lnTo>
                  <a:cubicBezTo>
                    <a:pt x="4261400" y="1224103"/>
                    <a:pt x="4232190" y="1253313"/>
                    <a:pt x="4196630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96630" y="59690"/>
                  </a:lnTo>
                  <a:moveTo>
                    <a:pt x="4196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196630" y="1313003"/>
                  </a:lnTo>
                  <a:cubicBezTo>
                    <a:pt x="4265210" y="1313003"/>
                    <a:pt x="4321091" y="1257123"/>
                    <a:pt x="4321091" y="1188543"/>
                  </a:cubicBezTo>
                  <a:lnTo>
                    <a:pt x="4321091" y="124460"/>
                  </a:lnTo>
                  <a:cubicBezTo>
                    <a:pt x="4321091" y="55880"/>
                    <a:pt x="4265210" y="0"/>
                    <a:pt x="41966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900195" y="1921315"/>
            <a:ext cx="590151" cy="590151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2283375" y="-1951210"/>
            <a:ext cx="5959819" cy="595981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06896" y="3196946"/>
            <a:ext cx="15674207" cy="5460169"/>
            <a:chOff x="0" y="0"/>
            <a:chExt cx="20898943" cy="728022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06896" y="1643759"/>
            <a:ext cx="11066699" cy="1173012"/>
            <a:chOff x="0" y="0"/>
            <a:chExt cx="12452590" cy="1319910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12389090" cy="1256410"/>
            </a:xfrm>
            <a:custGeom>
              <a:avLst/>
              <a:gdLst/>
              <a:ahLst/>
              <a:cxnLst/>
              <a:rect l="l" t="t" r="r" b="b"/>
              <a:pathLst>
                <a:path w="12389090" h="1256410">
                  <a:moveTo>
                    <a:pt x="12296380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295110" y="0"/>
                  </a:lnTo>
                  <a:cubicBezTo>
                    <a:pt x="12345910" y="0"/>
                    <a:pt x="12387821" y="41910"/>
                    <a:pt x="12387821" y="92710"/>
                  </a:cubicBezTo>
                  <a:lnTo>
                    <a:pt x="12387821" y="1162430"/>
                  </a:lnTo>
                  <a:cubicBezTo>
                    <a:pt x="12389090" y="1214500"/>
                    <a:pt x="12347180" y="1256410"/>
                    <a:pt x="12296380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2452590" cy="1319910"/>
            </a:xfrm>
            <a:custGeom>
              <a:avLst/>
              <a:gdLst/>
              <a:ahLst/>
              <a:cxnLst/>
              <a:rect l="l" t="t" r="r" b="b"/>
              <a:pathLst>
                <a:path w="12452590" h="1319910">
                  <a:moveTo>
                    <a:pt x="12328130" y="59690"/>
                  </a:moveTo>
                  <a:cubicBezTo>
                    <a:pt x="12363690" y="59690"/>
                    <a:pt x="12392900" y="88900"/>
                    <a:pt x="12392900" y="124460"/>
                  </a:cubicBezTo>
                  <a:lnTo>
                    <a:pt x="12392900" y="1195450"/>
                  </a:lnTo>
                  <a:cubicBezTo>
                    <a:pt x="12392900" y="1231010"/>
                    <a:pt x="12363690" y="1260220"/>
                    <a:pt x="12328130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328130" y="59690"/>
                  </a:lnTo>
                  <a:moveTo>
                    <a:pt x="123281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2328130" y="1319910"/>
                  </a:lnTo>
                  <a:cubicBezTo>
                    <a:pt x="12396710" y="1319910"/>
                    <a:pt x="12452590" y="1264030"/>
                    <a:pt x="12452590" y="1195450"/>
                  </a:cubicBezTo>
                  <a:lnTo>
                    <a:pt x="12452590" y="124460"/>
                  </a:lnTo>
                  <a:cubicBezTo>
                    <a:pt x="12452590" y="55880"/>
                    <a:pt x="12396710" y="0"/>
                    <a:pt x="123281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696752" y="7086663"/>
            <a:ext cx="4114800" cy="4114800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705C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886305" y="3994974"/>
            <a:ext cx="14052533" cy="4109981"/>
            <a:chOff x="0" y="0"/>
            <a:chExt cx="18736711" cy="5479974"/>
          </a:xfrm>
        </p:grpSpPr>
        <p:sp>
          <p:nvSpPr>
            <p:cNvPr id="27" name="TextBox 27"/>
            <p:cNvSpPr txBox="1"/>
            <p:nvPr/>
          </p:nvSpPr>
          <p:spPr>
            <a:xfrm>
              <a:off x="0" y="266700"/>
              <a:ext cx="18736711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0"/>
                </a:lnSpc>
              </a:pPr>
              <a:r>
                <a:rPr lang="en-US" sz="14400">
                  <a:solidFill>
                    <a:srgbClr val="000000"/>
                  </a:solidFill>
                  <a:latin typeface="Space Mono Bold"/>
                </a:rPr>
                <a:t>Web Dasar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140212"/>
              <a:ext cx="13354103" cy="2339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latin typeface="Be Vietnam"/>
                </a:rPr>
                <a:t>Femmy Friscilla S       (2172030)</a:t>
              </a:r>
            </a:p>
            <a:p>
              <a:pPr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latin typeface="Be Vietnam"/>
                </a:rPr>
                <a:t>Reinard David              (2172010)</a:t>
              </a:r>
            </a:p>
            <a:p>
              <a:pPr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latin typeface="Be Vietnam"/>
                </a:rPr>
                <a:t>Alexander Stevan      (2172006)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886305" y="1782050"/>
            <a:ext cx="9301183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spc="67">
                <a:solidFill>
                  <a:srgbClr val="000000"/>
                </a:solidFill>
                <a:latin typeface="Be Vietnam"/>
              </a:rPr>
              <a:t>Kelompok 4 (Cenayang Kuno)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45707" y="1921115"/>
            <a:ext cx="20633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7" name="Group 7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4" name="Group 14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0" name="TextBox 20"/>
          <p:cNvSpPr txBox="1"/>
          <p:nvPr/>
        </p:nvSpPr>
        <p:spPr>
          <a:xfrm>
            <a:off x="13667078" y="7812516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Cancel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67078" y="6147200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Save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3" name="Freeform 23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7" name="Freeform 27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43326" y="3101062"/>
            <a:ext cx="11105215" cy="215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3"/>
              </a:lnSpc>
            </a:pPr>
            <a:r>
              <a:rPr lang="en-US" sz="4425">
                <a:solidFill>
                  <a:srgbClr val="000000"/>
                </a:solidFill>
                <a:latin typeface="Be Vietnam"/>
              </a:rPr>
              <a:t>- Femmy : Home, Candi Borobudur, Merapi</a:t>
            </a:r>
          </a:p>
          <a:p>
            <a:pPr>
              <a:lnSpc>
                <a:spcPts val="5753"/>
              </a:lnSpc>
            </a:pPr>
            <a:r>
              <a:rPr lang="en-US" sz="4425">
                <a:solidFill>
                  <a:srgbClr val="000000"/>
                </a:solidFill>
                <a:latin typeface="Be Vietnam"/>
              </a:rPr>
              <a:t>- Reinard : Pantai Nusa, Semarang Zoo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86305" y="1438594"/>
            <a:ext cx="9210023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Pembagian Tugas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148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06896" y="3335505"/>
            <a:ext cx="15674207" cy="5460169"/>
            <a:chOff x="0" y="0"/>
            <a:chExt cx="20898943" cy="728022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73299" y="1514075"/>
            <a:ext cx="931079" cy="93107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886305" y="4657159"/>
            <a:ext cx="14052533" cy="275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</a:rPr>
              <a:t>Informasi , rekomendasi, dan pengenalan beberapa wisata yang ada di Jawa Tengah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86305" y="1438594"/>
            <a:ext cx="9210023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Isi Web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4085" y="-40268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132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535319" y="5415690"/>
            <a:ext cx="3023117" cy="2162835"/>
            <a:chOff x="0" y="0"/>
            <a:chExt cx="4030823" cy="288378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30823" cy="2883780"/>
              <a:chOff x="0" y="0"/>
              <a:chExt cx="5112767" cy="36578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5049267" cy="359433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3594338">
                    <a:moveTo>
                      <a:pt x="4956557" y="3594338"/>
                    </a:moveTo>
                    <a:lnTo>
                      <a:pt x="92710" y="3594338"/>
                    </a:lnTo>
                    <a:cubicBezTo>
                      <a:pt x="41910" y="3594338"/>
                      <a:pt x="0" y="3552428"/>
                      <a:pt x="0" y="35016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3500358"/>
                    </a:lnTo>
                    <a:cubicBezTo>
                      <a:pt x="5049267" y="3552428"/>
                      <a:pt x="5007357" y="3594338"/>
                      <a:pt x="4956557" y="35943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5112767" cy="365783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365783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3533378"/>
                    </a:lnTo>
                    <a:cubicBezTo>
                      <a:pt x="5053077" y="3568938"/>
                      <a:pt x="5023867" y="3598148"/>
                      <a:pt x="4988307" y="3598148"/>
                    </a:cubicBezTo>
                    <a:lnTo>
                      <a:pt x="124460" y="3598148"/>
                    </a:lnTo>
                    <a:cubicBezTo>
                      <a:pt x="88900" y="3598148"/>
                      <a:pt x="59690" y="3568938"/>
                      <a:pt x="59690" y="353337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533378"/>
                    </a:lnTo>
                    <a:cubicBezTo>
                      <a:pt x="0" y="3601958"/>
                      <a:pt x="55880" y="3657838"/>
                      <a:pt x="124460" y="3657838"/>
                    </a:cubicBezTo>
                    <a:lnTo>
                      <a:pt x="4988308" y="3657838"/>
                    </a:lnTo>
                    <a:cubicBezTo>
                      <a:pt x="5056887" y="3657838"/>
                      <a:pt x="5112767" y="3601958"/>
                      <a:pt x="5112767" y="353337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94555" y="916089"/>
              <a:ext cx="3462438" cy="1044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Pantai Nusa Kambangan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53702" y="5415690"/>
            <a:ext cx="3023117" cy="2948648"/>
            <a:chOff x="0" y="0"/>
            <a:chExt cx="4030823" cy="393153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0823" cy="3931530"/>
              <a:chOff x="0" y="0"/>
              <a:chExt cx="5112767" cy="49868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5049267" cy="4923322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4923322">
                    <a:moveTo>
                      <a:pt x="4956557" y="4923322"/>
                    </a:moveTo>
                    <a:lnTo>
                      <a:pt x="92710" y="4923322"/>
                    </a:lnTo>
                    <a:cubicBezTo>
                      <a:pt x="41910" y="4923322"/>
                      <a:pt x="0" y="4881412"/>
                      <a:pt x="0" y="48306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4829342"/>
                    </a:lnTo>
                    <a:cubicBezTo>
                      <a:pt x="5049267" y="4881412"/>
                      <a:pt x="5007357" y="4923322"/>
                      <a:pt x="4956557" y="492332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12767" cy="4986822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4986822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4862362"/>
                    </a:lnTo>
                    <a:cubicBezTo>
                      <a:pt x="5053077" y="4897922"/>
                      <a:pt x="5023867" y="4927132"/>
                      <a:pt x="4988307" y="4927132"/>
                    </a:cubicBezTo>
                    <a:lnTo>
                      <a:pt x="124460" y="4927132"/>
                    </a:lnTo>
                    <a:cubicBezTo>
                      <a:pt x="88900" y="4927132"/>
                      <a:pt x="59690" y="4897922"/>
                      <a:pt x="59690" y="48623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862362"/>
                    </a:lnTo>
                    <a:cubicBezTo>
                      <a:pt x="0" y="4930942"/>
                      <a:pt x="55880" y="4986822"/>
                      <a:pt x="124460" y="4986822"/>
                    </a:cubicBezTo>
                    <a:lnTo>
                      <a:pt x="4988308" y="4986822"/>
                    </a:lnTo>
                    <a:cubicBezTo>
                      <a:pt x="5056887" y="4986822"/>
                      <a:pt x="5112767" y="4930942"/>
                      <a:pt x="5112767" y="4862362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94555" y="916089"/>
              <a:ext cx="3462438" cy="1044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Gunung Merapi (Jeep Lava Tour)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39148" y="5415690"/>
            <a:ext cx="3023117" cy="2555741"/>
            <a:chOff x="0" y="0"/>
            <a:chExt cx="4030823" cy="340765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30823" cy="3407655"/>
              <a:chOff x="0" y="0"/>
              <a:chExt cx="5112767" cy="432233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5049267" cy="425883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4258830">
                    <a:moveTo>
                      <a:pt x="4956557" y="4258830"/>
                    </a:moveTo>
                    <a:lnTo>
                      <a:pt x="92710" y="4258830"/>
                    </a:lnTo>
                    <a:cubicBezTo>
                      <a:pt x="41910" y="4258830"/>
                      <a:pt x="0" y="4216920"/>
                      <a:pt x="0" y="416612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4164850"/>
                    </a:lnTo>
                    <a:cubicBezTo>
                      <a:pt x="5049267" y="4216920"/>
                      <a:pt x="5007357" y="4258830"/>
                      <a:pt x="4956557" y="42588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112767" cy="432233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432233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4197870"/>
                    </a:lnTo>
                    <a:cubicBezTo>
                      <a:pt x="5053077" y="4233430"/>
                      <a:pt x="5023867" y="4262640"/>
                      <a:pt x="4988307" y="4262640"/>
                    </a:cubicBezTo>
                    <a:lnTo>
                      <a:pt x="124460" y="4262640"/>
                    </a:lnTo>
                    <a:cubicBezTo>
                      <a:pt x="88900" y="4262640"/>
                      <a:pt x="59690" y="4233430"/>
                      <a:pt x="59690" y="419787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197870"/>
                    </a:lnTo>
                    <a:cubicBezTo>
                      <a:pt x="0" y="4266450"/>
                      <a:pt x="55880" y="4322330"/>
                      <a:pt x="124460" y="4322330"/>
                    </a:cubicBezTo>
                    <a:lnTo>
                      <a:pt x="4988308" y="4322330"/>
                    </a:lnTo>
                    <a:cubicBezTo>
                      <a:pt x="5056887" y="4322330"/>
                      <a:pt x="5112767" y="4266450"/>
                      <a:pt x="5112767" y="419787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94555" y="916089"/>
              <a:ext cx="3462438" cy="1044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Kebun Binatang, Semarang 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9820" y="3156255"/>
            <a:ext cx="3974490" cy="397449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50299" y="1518791"/>
            <a:ext cx="16209001" cy="2539732"/>
            <a:chOff x="0" y="0"/>
            <a:chExt cx="27413043" cy="4295255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27349543" cy="4231754"/>
            </a:xfrm>
            <a:custGeom>
              <a:avLst/>
              <a:gdLst/>
              <a:ahLst/>
              <a:cxnLst/>
              <a:rect l="l" t="t" r="r" b="b"/>
              <a:pathLst>
                <a:path w="27349543" h="4231754">
                  <a:moveTo>
                    <a:pt x="27256832" y="4231754"/>
                  </a:moveTo>
                  <a:lnTo>
                    <a:pt x="92710" y="4231754"/>
                  </a:lnTo>
                  <a:cubicBezTo>
                    <a:pt x="41910" y="4231754"/>
                    <a:pt x="0" y="4189845"/>
                    <a:pt x="0" y="41390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255564" y="0"/>
                  </a:lnTo>
                  <a:cubicBezTo>
                    <a:pt x="27306364" y="0"/>
                    <a:pt x="27348272" y="41910"/>
                    <a:pt x="27348272" y="92710"/>
                  </a:cubicBezTo>
                  <a:lnTo>
                    <a:pt x="27348272" y="4137775"/>
                  </a:lnTo>
                  <a:cubicBezTo>
                    <a:pt x="27349543" y="4189845"/>
                    <a:pt x="27307632" y="4231754"/>
                    <a:pt x="27256832" y="42317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7413043" cy="4295255"/>
            </a:xfrm>
            <a:custGeom>
              <a:avLst/>
              <a:gdLst/>
              <a:ahLst/>
              <a:cxnLst/>
              <a:rect l="l" t="t" r="r" b="b"/>
              <a:pathLst>
                <a:path w="27413043" h="4295255">
                  <a:moveTo>
                    <a:pt x="27288582" y="59690"/>
                  </a:moveTo>
                  <a:cubicBezTo>
                    <a:pt x="27324143" y="59690"/>
                    <a:pt x="27353354" y="88900"/>
                    <a:pt x="27353354" y="124460"/>
                  </a:cubicBezTo>
                  <a:lnTo>
                    <a:pt x="27353354" y="4170795"/>
                  </a:lnTo>
                  <a:cubicBezTo>
                    <a:pt x="27353354" y="4206355"/>
                    <a:pt x="27324143" y="4235565"/>
                    <a:pt x="27288582" y="4235565"/>
                  </a:cubicBezTo>
                  <a:lnTo>
                    <a:pt x="124460" y="4235565"/>
                  </a:lnTo>
                  <a:cubicBezTo>
                    <a:pt x="88900" y="4235565"/>
                    <a:pt x="59690" y="4206355"/>
                    <a:pt x="59690" y="41707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288582" y="59690"/>
                  </a:lnTo>
                  <a:moveTo>
                    <a:pt x="27288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70795"/>
                  </a:lnTo>
                  <a:cubicBezTo>
                    <a:pt x="0" y="4239375"/>
                    <a:pt x="55880" y="4295255"/>
                    <a:pt x="124460" y="4295255"/>
                  </a:cubicBezTo>
                  <a:lnTo>
                    <a:pt x="27288582" y="4295255"/>
                  </a:lnTo>
                  <a:cubicBezTo>
                    <a:pt x="27357164" y="4295255"/>
                    <a:pt x="27413043" y="4239375"/>
                    <a:pt x="27413043" y="4170795"/>
                  </a:cubicBezTo>
                  <a:lnTo>
                    <a:pt x="27413043" y="124460"/>
                  </a:lnTo>
                  <a:cubicBezTo>
                    <a:pt x="27413043" y="55880"/>
                    <a:pt x="27357164" y="0"/>
                    <a:pt x="272885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502396" y="1957227"/>
            <a:ext cx="12809239" cy="1653764"/>
            <a:chOff x="0" y="0"/>
            <a:chExt cx="17078986" cy="220501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14300"/>
              <a:ext cx="17078986" cy="1252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600" spc="84">
                  <a:solidFill>
                    <a:srgbClr val="000000"/>
                  </a:solidFill>
                  <a:latin typeface="Be Vietnam Bold"/>
                </a:rPr>
                <a:t>WISATA YANG ADA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451696"/>
              <a:ext cx="17078986" cy="753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</a:rPr>
                <a:t>dalam web kami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18774" y="4961432"/>
            <a:ext cx="908516" cy="903754"/>
            <a:chOff x="0" y="0"/>
            <a:chExt cx="1211355" cy="120500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51717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249092" y="257909"/>
              <a:ext cx="713170" cy="58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Bold"/>
                </a:rPr>
                <a:t>2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592620" y="4961432"/>
            <a:ext cx="908516" cy="903754"/>
            <a:chOff x="0" y="0"/>
            <a:chExt cx="1211355" cy="1205005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51717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249092" y="257909"/>
              <a:ext cx="713170" cy="58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Bold"/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396449" y="4961432"/>
            <a:ext cx="908516" cy="903754"/>
            <a:chOff x="0" y="0"/>
            <a:chExt cx="1211355" cy="1205005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51717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249092" y="257909"/>
              <a:ext cx="713170" cy="58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Bold"/>
                </a:rPr>
                <a:t>4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674245" y="5415690"/>
            <a:ext cx="3023117" cy="2552408"/>
            <a:chOff x="0" y="0"/>
            <a:chExt cx="4030823" cy="3403210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4030823" cy="3403210"/>
              <a:chOff x="0" y="0"/>
              <a:chExt cx="5112767" cy="4316692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31750" y="31750"/>
                <a:ext cx="5049267" cy="4253192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4253192">
                    <a:moveTo>
                      <a:pt x="4956557" y="4253192"/>
                    </a:moveTo>
                    <a:lnTo>
                      <a:pt x="92710" y="4253192"/>
                    </a:lnTo>
                    <a:cubicBezTo>
                      <a:pt x="41910" y="4253192"/>
                      <a:pt x="0" y="4211282"/>
                      <a:pt x="0" y="416048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4159212"/>
                    </a:lnTo>
                    <a:cubicBezTo>
                      <a:pt x="5049267" y="4211282"/>
                      <a:pt x="5007357" y="4253192"/>
                      <a:pt x="4956557" y="42531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5112767" cy="4316692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4316692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4192232"/>
                    </a:lnTo>
                    <a:cubicBezTo>
                      <a:pt x="5053077" y="4227792"/>
                      <a:pt x="5023867" y="4257002"/>
                      <a:pt x="4988307" y="4257002"/>
                    </a:cubicBezTo>
                    <a:lnTo>
                      <a:pt x="124460" y="4257002"/>
                    </a:lnTo>
                    <a:cubicBezTo>
                      <a:pt x="88900" y="4257002"/>
                      <a:pt x="59690" y="4227792"/>
                      <a:pt x="59690" y="419223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192232"/>
                    </a:lnTo>
                    <a:cubicBezTo>
                      <a:pt x="0" y="4260812"/>
                      <a:pt x="55880" y="4316692"/>
                      <a:pt x="124460" y="4316692"/>
                    </a:cubicBezTo>
                    <a:lnTo>
                      <a:pt x="4988308" y="4316692"/>
                    </a:lnTo>
                    <a:cubicBezTo>
                      <a:pt x="5056887" y="4316692"/>
                      <a:pt x="5112767" y="4260812"/>
                      <a:pt x="5112767" y="4192232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294555" y="916089"/>
              <a:ext cx="3462438" cy="516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Candi Borobudur 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709946" y="4961432"/>
            <a:ext cx="908516" cy="908516"/>
            <a:chOff x="0" y="0"/>
            <a:chExt cx="1211355" cy="1211355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51717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249092" y="257909"/>
              <a:ext cx="71317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Bold"/>
                </a:rPr>
                <a:t>1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06896" y="3567686"/>
            <a:ext cx="7065120" cy="5304941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373D2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621742" y="3567686"/>
            <a:ext cx="7065120" cy="5304941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373D2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148491" y="1273702"/>
            <a:ext cx="11718254" cy="1413412"/>
            <a:chOff x="0" y="0"/>
            <a:chExt cx="15624339" cy="188455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5624339" cy="1884550"/>
              <a:chOff x="0" y="0"/>
              <a:chExt cx="12813621" cy="154553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12750122" cy="1482031"/>
              </a:xfrm>
              <a:custGeom>
                <a:avLst/>
                <a:gdLst/>
                <a:ahLst/>
                <a:cxnLst/>
                <a:rect l="l" t="t" r="r" b="b"/>
                <a:pathLst>
                  <a:path w="12750122" h="1482031">
                    <a:moveTo>
                      <a:pt x="12657411" y="1482031"/>
                    </a:moveTo>
                    <a:lnTo>
                      <a:pt x="92710" y="1482031"/>
                    </a:lnTo>
                    <a:cubicBezTo>
                      <a:pt x="41910" y="1482031"/>
                      <a:pt x="0" y="1440121"/>
                      <a:pt x="0" y="138932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8051"/>
                    </a:lnTo>
                    <a:cubicBezTo>
                      <a:pt x="12750122" y="1440121"/>
                      <a:pt x="12708212" y="1482031"/>
                      <a:pt x="12657411" y="148203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2813622" cy="1545531"/>
              </a:xfrm>
              <a:custGeom>
                <a:avLst/>
                <a:gdLst/>
                <a:ahLst/>
                <a:cxnLst/>
                <a:rect l="l" t="t" r="r" b="b"/>
                <a:pathLst>
                  <a:path w="12813622" h="1545531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21071"/>
                    </a:lnTo>
                    <a:cubicBezTo>
                      <a:pt x="12753932" y="1456631"/>
                      <a:pt x="12724722" y="1485841"/>
                      <a:pt x="12689161" y="1485841"/>
                    </a:cubicBezTo>
                    <a:lnTo>
                      <a:pt x="124460" y="1485841"/>
                    </a:lnTo>
                    <a:cubicBezTo>
                      <a:pt x="88900" y="1485841"/>
                      <a:pt x="59690" y="1456631"/>
                      <a:pt x="59690" y="142107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21071"/>
                    </a:lnTo>
                    <a:cubicBezTo>
                      <a:pt x="0" y="1489651"/>
                      <a:pt x="55880" y="1545531"/>
                      <a:pt x="124460" y="1545531"/>
                    </a:cubicBezTo>
                    <a:lnTo>
                      <a:pt x="12689162" y="1545531"/>
                    </a:lnTo>
                    <a:cubicBezTo>
                      <a:pt x="12757741" y="1545531"/>
                      <a:pt x="12813622" y="1489651"/>
                      <a:pt x="12813622" y="1421071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598802" y="509840"/>
              <a:ext cx="12280031" cy="79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53">
                  <a:solidFill>
                    <a:srgbClr val="000000"/>
                  </a:solidFill>
                  <a:latin typeface="Be Vietnam Bold"/>
                </a:rPr>
                <a:t>LANGUAGE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6896" y="1301451"/>
            <a:ext cx="3475102" cy="1385663"/>
            <a:chOff x="0" y="0"/>
            <a:chExt cx="4633469" cy="184755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633469" cy="1847551"/>
              <a:chOff x="0" y="0"/>
              <a:chExt cx="3910292" cy="155919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3846792" cy="1495691"/>
              </a:xfrm>
              <a:custGeom>
                <a:avLst/>
                <a:gdLst/>
                <a:ahLst/>
                <a:cxnLst/>
                <a:rect l="l" t="t" r="r" b="b"/>
                <a:pathLst>
                  <a:path w="3846792" h="1495691">
                    <a:moveTo>
                      <a:pt x="3754082" y="1495691"/>
                    </a:moveTo>
                    <a:lnTo>
                      <a:pt x="92710" y="1495691"/>
                    </a:lnTo>
                    <a:cubicBezTo>
                      <a:pt x="41910" y="1495691"/>
                      <a:pt x="0" y="1453781"/>
                      <a:pt x="0" y="140298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752812" y="0"/>
                    </a:lnTo>
                    <a:cubicBezTo>
                      <a:pt x="3803612" y="0"/>
                      <a:pt x="3845521" y="41910"/>
                      <a:pt x="3845521" y="92710"/>
                    </a:cubicBezTo>
                    <a:lnTo>
                      <a:pt x="3845521" y="1401711"/>
                    </a:lnTo>
                    <a:cubicBezTo>
                      <a:pt x="3846792" y="1453781"/>
                      <a:pt x="3804882" y="1495691"/>
                      <a:pt x="3754082" y="149569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3910292" cy="1559191"/>
              </a:xfrm>
              <a:custGeom>
                <a:avLst/>
                <a:gdLst/>
                <a:ahLst/>
                <a:cxnLst/>
                <a:rect l="l" t="t" r="r" b="b"/>
                <a:pathLst>
                  <a:path w="3910292" h="1559191">
                    <a:moveTo>
                      <a:pt x="3785832" y="59690"/>
                    </a:moveTo>
                    <a:cubicBezTo>
                      <a:pt x="3821392" y="59690"/>
                      <a:pt x="3850601" y="88900"/>
                      <a:pt x="3850601" y="124460"/>
                    </a:cubicBezTo>
                    <a:lnTo>
                      <a:pt x="3850601" y="1434731"/>
                    </a:lnTo>
                    <a:cubicBezTo>
                      <a:pt x="3850601" y="1470291"/>
                      <a:pt x="3821392" y="1499501"/>
                      <a:pt x="3785832" y="1499501"/>
                    </a:cubicBezTo>
                    <a:lnTo>
                      <a:pt x="124460" y="1499501"/>
                    </a:lnTo>
                    <a:cubicBezTo>
                      <a:pt x="88900" y="1499501"/>
                      <a:pt x="59690" y="1470291"/>
                      <a:pt x="59690" y="143473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85832" y="59690"/>
                    </a:lnTo>
                    <a:moveTo>
                      <a:pt x="37858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34731"/>
                    </a:lnTo>
                    <a:cubicBezTo>
                      <a:pt x="0" y="1503311"/>
                      <a:pt x="55880" y="1559191"/>
                      <a:pt x="124460" y="1559191"/>
                    </a:cubicBezTo>
                    <a:lnTo>
                      <a:pt x="3785832" y="1559191"/>
                    </a:lnTo>
                    <a:cubicBezTo>
                      <a:pt x="3854412" y="1559191"/>
                      <a:pt x="3910292" y="1503311"/>
                      <a:pt x="3910292" y="1434731"/>
                    </a:cubicBezTo>
                    <a:lnTo>
                      <a:pt x="3910292" y="124460"/>
                    </a:lnTo>
                    <a:cubicBezTo>
                      <a:pt x="3910292" y="55880"/>
                      <a:pt x="3854412" y="0"/>
                      <a:pt x="378583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654264" y="472841"/>
              <a:ext cx="3308025" cy="79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spc="53">
                  <a:solidFill>
                    <a:srgbClr val="000000"/>
                  </a:solidFill>
                  <a:latin typeface="Be Vietnam Bold"/>
                </a:rPr>
                <a:t>CODE</a:t>
              </a: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5711472" y="1598055"/>
            <a:ext cx="783407" cy="783407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769752" y="5483569"/>
            <a:ext cx="4024492" cy="1473174"/>
            <a:chOff x="0" y="0"/>
            <a:chExt cx="5365989" cy="1964232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"/>
              <a:ext cx="5365989" cy="1147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373D20"/>
                  </a:solidFill>
                  <a:latin typeface="Be Vietnam Bold"/>
                </a:rPr>
                <a:t>HTML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232712"/>
              <a:ext cx="5365989" cy="731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142056" y="5483569"/>
            <a:ext cx="4024492" cy="1471190"/>
            <a:chOff x="0" y="0"/>
            <a:chExt cx="5365989" cy="1961586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"/>
              <a:ext cx="5365989" cy="1147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373D20"/>
                  </a:solidFill>
                  <a:latin typeface="Be Vietnam Bold"/>
                </a:rPr>
                <a:t>CSS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230066"/>
              <a:ext cx="5365989" cy="731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DDC9B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6" name="Group 6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3" name="Group 13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4" name="Freeform 24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1523" r="216" b="9153"/>
          <a:stretch>
            <a:fillRect/>
          </a:stretch>
        </p:blipFill>
        <p:spPr>
          <a:xfrm>
            <a:off x="1325946" y="2869952"/>
            <a:ext cx="11778075" cy="612529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667078" y="7812516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Cancel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67078" y="6147200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Save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50335" y="1380295"/>
            <a:ext cx="9210023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Home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5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3" name="Group 3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0" name="Group 10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6896" y="2852820"/>
            <a:ext cx="11387520" cy="640548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667078" y="7812516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Cancel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67078" y="6147200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Save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50335" y="1380295"/>
            <a:ext cx="9210023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Candi Borobudur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3" name="Group 3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0" name="Group 10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6896" y="2816771"/>
            <a:ext cx="11451607" cy="6441529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667078" y="7812516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Cancel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67078" y="6147200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Save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50335" y="1380295"/>
            <a:ext cx="9210023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Merapi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3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3" name="Group 3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0" name="Group 10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6896" y="2816771"/>
            <a:ext cx="11451607" cy="644152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06896" y="2785028"/>
            <a:ext cx="11508039" cy="6473272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667078" y="7812516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Cancel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7078" y="6147200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Save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0335" y="1380295"/>
            <a:ext cx="9210023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Pantai Nusa Kambangan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A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3" name="Group 3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0" name="Group 10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6896" y="2816771"/>
            <a:ext cx="11451607" cy="644152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06896" y="2816771"/>
            <a:ext cx="11451607" cy="6441529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667078" y="7812516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Cancel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7078" y="6147200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Save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0335" y="1380295"/>
            <a:ext cx="9210023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Semarang Zoo 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116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Space Mono Bold</vt:lpstr>
      <vt:lpstr>Be Vietnam</vt:lpstr>
      <vt:lpstr>Space Mono</vt:lpstr>
      <vt:lpstr>Be Vietnam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Blue and Black Digitalism Group Petty Debate Game Fun Presentation</dc:title>
  <cp:lastModifiedBy>Femmy Friscilla</cp:lastModifiedBy>
  <cp:revision>2</cp:revision>
  <dcterms:created xsi:type="dcterms:W3CDTF">2006-08-16T00:00:00Z</dcterms:created>
  <dcterms:modified xsi:type="dcterms:W3CDTF">2021-11-09T14:57:08Z</dcterms:modified>
  <dc:identifier>DAEvPIKA3BM</dc:identifier>
</cp:coreProperties>
</file>